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5" r:id="rId8"/>
    <p:sldId id="686" r:id="rId9"/>
    <p:sldId id="687" r:id="rId10"/>
    <p:sldId id="688" r:id="rId11"/>
    <p:sldId id="689" r:id="rId12"/>
    <p:sldId id="690" r:id="rId13"/>
    <p:sldId id="691" r:id="rId14"/>
    <p:sldId id="692" r:id="rId15"/>
    <p:sldId id="586" r:id="rId16"/>
    <p:sldId id="528" r:id="rId17"/>
    <p:sldId id="4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2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 varScale="1">
        <p:scale>
          <a:sx n="101" d="100"/>
          <a:sy n="101" d="100"/>
        </p:scale>
        <p:origin x="114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1"/>
            <a:ext cx="12192000" cy="579436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143000" y="1543050"/>
            <a:ext cx="5400675" cy="1476375"/>
          </a:xfrm>
          <a:prstGeom prst="wedgeRoundRectCallout">
            <a:avLst>
              <a:gd name="adj1" fmla="val 33312"/>
              <a:gd name="adj2" fmla="val 90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„Квадрат“ може да го преизползваме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38925" y="2019300"/>
            <a:ext cx="2628900" cy="1358258"/>
          </a:xfrm>
          <a:prstGeom prst="wedgeRoundRectCallout">
            <a:avLst>
              <a:gd name="adj1" fmla="val -38587"/>
              <a:gd name="adj2" fmla="val 926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първоначални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66010" y="4027490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което използваме нашия блок „Квадрат“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8325" y="4533900"/>
            <a:ext cx="1400176" cy="6126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552700" y="5219699"/>
            <a:ext cx="3495675" cy="1309985"/>
          </a:xfrm>
          <a:prstGeom prst="wedgeRoundRectCallout">
            <a:avLst>
              <a:gd name="adj1" fmla="val 37750"/>
              <a:gd name="adj2" fmla="val -676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нови координати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814949"/>
            <a:ext cx="8194759" cy="4090550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Добавяне на входни данни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2018033"/>
            <a:ext cx="3072157" cy="14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Параметър</a:t>
            </a:r>
            <a:r>
              <a:rPr lang="bg-BG" dirty="0" smtClean="0"/>
              <a:t> – </a:t>
            </a:r>
            <a:r>
              <a:rPr lang="bg-BG" b="1" dirty="0" smtClean="0"/>
              <a:t>входна</a:t>
            </a:r>
            <a:r>
              <a:rPr lang="bg-BG" dirty="0" smtClean="0"/>
              <a:t> </a:t>
            </a:r>
            <a:r>
              <a:rPr lang="bg-BG" b="1" dirty="0" smtClean="0"/>
              <a:t>стойност</a:t>
            </a:r>
            <a:r>
              <a:rPr lang="bg-BG" dirty="0"/>
              <a:t> </a:t>
            </a:r>
            <a:r>
              <a:rPr lang="bg-BG" dirty="0" smtClean="0"/>
              <a:t>на блок</a:t>
            </a:r>
          </a:p>
          <a:p>
            <a:pPr>
              <a:buClr>
                <a:schemeClr val="tx1"/>
              </a:buClr>
            </a:pPr>
            <a:r>
              <a:rPr lang="bg-BG" dirty="0" smtClean="0"/>
              <a:t>Подава се в блока, за да може да бъде </a:t>
            </a:r>
            <a:r>
              <a:rPr lang="bg-BG" b="1" dirty="0" smtClean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301968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301968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301968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en-US" sz="2900" dirty="0" smtClean="0">
                <a:solidFill>
                  <a:schemeClr val="bg2"/>
                </a:solidFill>
              </a:rPr>
              <a:t>TODO</a:t>
            </a:r>
            <a:endParaRPr lang="bg-BG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собствен блок</a:t>
            </a:r>
            <a:r>
              <a:rPr lang="en-US" sz="3400" dirty="0" smtClean="0"/>
              <a:t>?</a:t>
            </a: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 smtClean="0"/>
              <a:t>Създаване на собствен блок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</a:t>
            </a:r>
            <a:r>
              <a:rPr lang="bg-BG" sz="5400" dirty="0" smtClean="0"/>
              <a:t>собствен блок</a:t>
            </a:r>
            <a:r>
              <a:rPr lang="en-US" sz="5400" dirty="0" smtClean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Подпрограма</a:t>
            </a:r>
            <a:endParaRPr lang="bg-B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4451835" y="1659649"/>
            <a:ext cx="3429001" cy="18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 smtClean="0">
                <a:solidFill>
                  <a:schemeClr val="bg1"/>
                </a:solidFill>
              </a:rPr>
              <a:t>Собствен блок </a:t>
            </a:r>
            <a:r>
              <a:rPr lang="en-US" sz="3200" dirty="0"/>
              <a:t>– </a:t>
            </a:r>
            <a:r>
              <a:rPr lang="bg-BG" sz="3200" b="1" dirty="0" smtClean="0"/>
              <a:t>обединена група от блокове</a:t>
            </a:r>
            <a:r>
              <a:rPr lang="bg-BG" sz="3200" dirty="0" smtClean="0"/>
              <a:t>, на която е дадено име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Съкращава</a:t>
            </a:r>
            <a:r>
              <a:rPr lang="bg-BG" sz="3000" dirty="0" smtClean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000" b="1" dirty="0" smtClean="0"/>
              <a:t>Улеснява</a:t>
            </a:r>
            <a:r>
              <a:rPr lang="bg-BG" sz="3000" dirty="0" smtClean="0"/>
              <a:t> правенето на програми</a:t>
            </a:r>
            <a:endParaRPr lang="bg-BG" sz="3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Собствен блок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35" y="3297278"/>
            <a:ext cx="2220659" cy="337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7737270" y="3636037"/>
            <a:ext cx="3001606" cy="2700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5678415" y="4691949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  <a:endParaRPr lang="bg-BG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82" y="1239715"/>
            <a:ext cx="2324834" cy="28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153"/>
            <a:ext cx="12192000" cy="58833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200400" y="2112881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0826"/>
            <a:ext cx="12192001" cy="596610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96064" y="4114801"/>
            <a:ext cx="5977598" cy="139797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70176" y="1318846"/>
            <a:ext cx="2488223" cy="729761"/>
          </a:xfrm>
          <a:prstGeom prst="wedgeRoundRectCallout">
            <a:avLst>
              <a:gd name="adj1" fmla="val -94331"/>
              <a:gd name="adj2" fmla="val 1492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16"/>
            <a:ext cx="12192000" cy="577416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04950" y="1196120"/>
            <a:ext cx="4972050" cy="1543051"/>
          </a:xfrm>
          <a:prstGeom prst="wedgeRoundRectCallout">
            <a:avLst>
              <a:gd name="adj1" fmla="val -57144"/>
              <a:gd name="adj2" fmla="val 464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се добавя нов блок към секцията с „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962774" y="1676401"/>
            <a:ext cx="4603637" cy="1476374"/>
          </a:xfrm>
          <a:prstGeom prst="wedgeRoundRectCallout">
            <a:avLst>
              <a:gd name="adj1" fmla="val -72438"/>
              <a:gd name="adj2" fmla="val 788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дефениция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новия ни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12192000" cy="59158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553200" y="1113577"/>
            <a:ext cx="5305425" cy="1724025"/>
          </a:xfrm>
          <a:prstGeom prst="wedgeRoundRectCallout">
            <a:avLst>
              <a:gd name="adj1" fmla="val -63023"/>
              <a:gd name="adj2" fmla="val 42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блок правим логиката, която искаме да обединим в дадения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квадрат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05300" y="3374384"/>
            <a:ext cx="2381250" cy="24860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7310</TotalTime>
  <Words>354</Words>
  <Application>Microsoft Office PowerPoint</Application>
  <PresentationFormat>Widescreen</PresentationFormat>
  <Paragraphs>77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TODO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1016</cp:revision>
  <dcterms:created xsi:type="dcterms:W3CDTF">2018-05-23T13:08:44Z</dcterms:created>
  <dcterms:modified xsi:type="dcterms:W3CDTF">2023-08-16T13:44:46Z</dcterms:modified>
  <cp:category>computer programming, programming</cp:category>
</cp:coreProperties>
</file>